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media/image11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id-ID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99B89E85-0B95-421C-8392-BB6FA6BE9FEE}" type="datetime">
              <a:rPr b="0" lang="id-ID" sz="1200" spc="-1" strike="noStrike">
                <a:solidFill>
                  <a:srgbClr val="8b8b8b"/>
                </a:solidFill>
                <a:latin typeface="Calibri"/>
              </a:rPr>
              <a:t>08/11/18</a:t>
            </a:fld>
            <a:endParaRPr b="0" lang="id-ID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id-ID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D5422879-B6AA-4F67-9C22-0485A558255F}" type="slidenum">
              <a:rPr b="0" lang="id-ID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id-ID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fld id="{969E19AA-9864-445C-ADEF-4FE4739705DA}" type="datetime">
              <a:rPr b="0" lang="id-ID" sz="1200" spc="-1" strike="noStrike">
                <a:solidFill>
                  <a:srgbClr val="8b8b8b"/>
                </a:solidFill>
                <a:latin typeface="Calibri"/>
              </a:rPr>
              <a:t>08/11/18</a:t>
            </a:fld>
            <a:endParaRPr b="0" lang="id-ID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 b="0" lang="id-ID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ED45623-8AA6-4FC0-9D3F-A07385AF3205}" type="slidenum">
              <a:rPr b="0" lang="id-ID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id-ID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ctr">
              <a:lnSpc>
                <a:spcPct val="9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Algo 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b="0" lang="id-ID" sz="2400" spc="-1" strike="noStrike">
                <a:solidFill>
                  <a:srgbClr val="000000"/>
                </a:solidFill>
                <a:latin typeface="Calibri"/>
              </a:rPr>
              <a:t>Pratikum 3 – List &amp; tuple </a:t>
            </a:r>
            <a:endParaRPr b="0" lang="id-ID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Tuple :: no update &amp; delete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4" name="Content Placeholder 3" descr=""/>
          <p:cNvPicPr/>
          <p:nvPr/>
        </p:nvPicPr>
        <p:blipFill>
          <a:blip r:embed="rId1"/>
          <a:stretch/>
        </p:blipFill>
        <p:spPr>
          <a:xfrm>
            <a:off x="838080" y="4673160"/>
            <a:ext cx="5023080" cy="2184480"/>
          </a:xfrm>
          <a:prstGeom prst="rect">
            <a:avLst/>
          </a:prstGeom>
          <a:ln>
            <a:noFill/>
          </a:ln>
        </p:spPr>
      </p:pic>
      <p:pic>
        <p:nvPicPr>
          <p:cNvPr id="105" name="Picture 4" descr=""/>
          <p:cNvPicPr/>
          <p:nvPr/>
        </p:nvPicPr>
        <p:blipFill>
          <a:blip r:embed="rId2"/>
          <a:stretch/>
        </p:blipFill>
        <p:spPr>
          <a:xfrm>
            <a:off x="838080" y="1503000"/>
            <a:ext cx="7527240" cy="3035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Tuple :: Operasi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7" name="Content Placeholder 3" descr=""/>
          <p:cNvPicPr/>
          <p:nvPr/>
        </p:nvPicPr>
        <p:blipFill>
          <a:blip r:embed="rId1"/>
          <a:stretch/>
        </p:blipFill>
        <p:spPr>
          <a:xfrm>
            <a:off x="838080" y="1690560"/>
            <a:ext cx="9687240" cy="3842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Tugas pratikum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Buatlah list yang berisi angka 1 hingga 20, 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Liberation Serif"/>
              <a:buAutoNum type="alphaLcPeriod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Hapus isi list yang dapat dibagi dengan 3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2. Buatlah tuple dengan isi bilangan prima antara 1 hingga 20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Liberation Serif"/>
              <a:buAutoNum type="alphaLcPeriod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Tambahkan bilangan prima 21 hingga 50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Liberation Serif"/>
              <a:buAutoNum type="alphaLcPeriod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Hilangkan bilangan prima antara 1 hingga 10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Cekap Semanten ..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Pengertian List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List adalah tipe data yang tersedia dalam bahasa Python, yang ditulis sebagai daftar yang dipisahkan oleh koma (item) diantara tanda kurung siku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List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441800"/>
            <a:ext cx="10515240" cy="47347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Contoh Pembuatan List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Contoh mengkases list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8" name="Picture 3" descr=""/>
          <p:cNvPicPr/>
          <p:nvPr/>
        </p:nvPicPr>
        <p:blipFill>
          <a:blip r:embed="rId1"/>
          <a:stretch/>
        </p:blipFill>
        <p:spPr>
          <a:xfrm>
            <a:off x="838080" y="2004840"/>
            <a:ext cx="7498440" cy="1487880"/>
          </a:xfrm>
          <a:prstGeom prst="rect">
            <a:avLst/>
          </a:prstGeom>
          <a:ln>
            <a:noFill/>
          </a:ln>
        </p:spPr>
      </p:pic>
      <p:pic>
        <p:nvPicPr>
          <p:cNvPr id="89" name="Picture 4" descr=""/>
          <p:cNvPicPr/>
          <p:nvPr/>
        </p:nvPicPr>
        <p:blipFill>
          <a:blip r:embed="rId2"/>
          <a:stretch/>
        </p:blipFill>
        <p:spPr>
          <a:xfrm>
            <a:off x="927000" y="4030920"/>
            <a:ext cx="6083280" cy="2683440"/>
          </a:xfrm>
          <a:prstGeom prst="rect">
            <a:avLst/>
          </a:prstGeom>
          <a:ln>
            <a:noFill/>
          </a:ln>
        </p:spPr>
      </p:pic>
      <p:pic>
        <p:nvPicPr>
          <p:cNvPr id="90" name="Picture 5" descr=""/>
          <p:cNvPicPr/>
          <p:nvPr/>
        </p:nvPicPr>
        <p:blipFill>
          <a:blip r:embed="rId3"/>
          <a:stretch/>
        </p:blipFill>
        <p:spPr>
          <a:xfrm>
            <a:off x="5126760" y="3493080"/>
            <a:ext cx="6818760" cy="763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Update list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2" name="Content Placeholder 3" descr=""/>
          <p:cNvPicPr/>
          <p:nvPr/>
        </p:nvPicPr>
        <p:blipFill>
          <a:blip r:embed="rId1"/>
          <a:stretch/>
        </p:blipFill>
        <p:spPr>
          <a:xfrm>
            <a:off x="955440" y="1690560"/>
            <a:ext cx="7290000" cy="2036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Delete List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4" name="Content Placeholder 3" descr=""/>
          <p:cNvPicPr/>
          <p:nvPr/>
        </p:nvPicPr>
        <p:blipFill>
          <a:blip r:embed="rId1"/>
          <a:stretch/>
        </p:blipFill>
        <p:spPr>
          <a:xfrm>
            <a:off x="838080" y="1690560"/>
            <a:ext cx="6535080" cy="23857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Operasi List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6" name="Content Placeholder 3" descr=""/>
          <p:cNvPicPr/>
          <p:nvPr/>
        </p:nvPicPr>
        <p:blipFill>
          <a:blip r:embed="rId1"/>
          <a:stretch/>
        </p:blipFill>
        <p:spPr>
          <a:xfrm>
            <a:off x="838080" y="1690560"/>
            <a:ext cx="10670400" cy="49795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Penjelasan Tuple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Tuple adalah urutan objek Python yang tidak berubah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Tuple seperti konstanta list.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Tuple :: Create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0" name="Content Placeholder 3" descr=""/>
          <p:cNvPicPr/>
          <p:nvPr/>
        </p:nvPicPr>
        <p:blipFill>
          <a:blip r:embed="rId1"/>
          <a:stretch/>
        </p:blipFill>
        <p:spPr>
          <a:xfrm>
            <a:off x="838080" y="1690560"/>
            <a:ext cx="9000360" cy="20016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Tuple :: Akses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2" name="Content Placeholder 3" descr=""/>
          <p:cNvPicPr/>
          <p:nvPr/>
        </p:nvPicPr>
        <p:blipFill>
          <a:blip r:embed="rId1"/>
          <a:stretch/>
        </p:blipFill>
        <p:spPr>
          <a:xfrm>
            <a:off x="838080" y="1690560"/>
            <a:ext cx="5385600" cy="2564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</TotalTime>
  <Application>LibreOffice/6.1.2.1$Linux_X86_64 LibreOffice_project/10$Build-1</Application>
  <Words>136</Words>
  <Paragraphs>29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2018-10-13T06:36:51Z</dcterms:created>
  <dc:creator>Windows User</dc:creator>
  <dc:description/>
  <dc:language>id-ID</dc:language>
  <cp:lastModifiedBy/>
  <dcterms:modified xsi:type="dcterms:W3CDTF">2018-11-08T07:26:30Z</dcterms:modified>
  <cp:revision>8</cp:revision>
  <dc:subject/>
  <dc:title>Algo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13</vt:i4>
  </property>
</Properties>
</file>